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98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61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378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0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93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58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03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85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087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07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62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DA5F1-C4DB-448A-9C95-435B421A9F12}" type="datetimeFigureOut">
              <a:rPr lang="zh-CN" altLang="en-US" smtClean="0"/>
              <a:t>2015-11-14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B0D2E-5EC1-40B0-84AF-DA09526886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37481" y="313899"/>
            <a:ext cx="10290412" cy="165844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337479" y="2145551"/>
            <a:ext cx="10290411" cy="115774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408277" y="3425032"/>
            <a:ext cx="10290410" cy="205679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337481" y="5566590"/>
            <a:ext cx="10290410" cy="111905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868838" y="413003"/>
            <a:ext cx="2634018" cy="5612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股东价值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椭圆 8"/>
          <p:cNvSpPr/>
          <p:nvPr/>
        </p:nvSpPr>
        <p:spPr>
          <a:xfrm>
            <a:off x="1833061" y="1089545"/>
            <a:ext cx="2224585" cy="71417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提高销售额及净利润增长率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830404" y="1067876"/>
            <a:ext cx="2483898" cy="71417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合理</a:t>
            </a:r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库存，提高库存周转率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651359" y="4463787"/>
            <a:ext cx="2479624" cy="68183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开发新客户</a:t>
            </a:r>
            <a:endParaRPr lang="zh-CN" altLang="en-US" dirty="0"/>
          </a:p>
        </p:txBody>
      </p:sp>
      <p:sp>
        <p:nvSpPr>
          <p:cNvPr id="12" name="椭圆 11"/>
          <p:cNvSpPr/>
          <p:nvPr/>
        </p:nvSpPr>
        <p:spPr>
          <a:xfrm>
            <a:off x="4967783" y="1151495"/>
            <a:ext cx="1787857" cy="6754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增加</a:t>
            </a:r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市场占有率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563442" y="3957989"/>
            <a:ext cx="2221177" cy="69817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提高供应链管理水平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724730" y="2415306"/>
            <a:ext cx="2297937" cy="680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为客户提供优质的产品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185847" y="5815920"/>
            <a:ext cx="2111992" cy="8506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企业文化建设，提高员工满意度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1724730" y="3519366"/>
            <a:ext cx="2420775" cy="6323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代理性能更优的产品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534464" y="4428271"/>
            <a:ext cx="2367887" cy="66926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</a:t>
            </a:r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客户关系管理能力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7629097" y="2226583"/>
            <a:ext cx="3452885" cy="9035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快速响应客户要求，减少客户投诉，提升客户满意度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316961" y="2344209"/>
            <a:ext cx="2685468" cy="6941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准确、及时交货，</a:t>
            </a:r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提高客户盈利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4531828" y="3389362"/>
            <a:ext cx="2081287" cy="89376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提高技术支持力度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911635" y="3993554"/>
            <a:ext cx="1757147" cy="66247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提升库存管理能力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2945354" y="5733557"/>
            <a:ext cx="2773054" cy="7318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提高员工工作技能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8684269" y="5760181"/>
            <a:ext cx="2358441" cy="73187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完善企业信息化管理系统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04716" y="750627"/>
            <a:ext cx="805218" cy="96042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财务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63999" y="2169659"/>
            <a:ext cx="805218" cy="960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客户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75512" y="3778119"/>
            <a:ext cx="805218" cy="9604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内部流程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51625" y="5567243"/>
            <a:ext cx="805218" cy="96042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学习与发展</a:t>
            </a:r>
            <a:endParaRPr lang="zh-CN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曲线连接符 29"/>
          <p:cNvCxnSpPr>
            <a:stCxn id="9" idx="7"/>
          </p:cNvCxnSpPr>
          <p:nvPr/>
        </p:nvCxnSpPr>
        <p:spPr>
          <a:xfrm rot="5400000" flipH="1" flipV="1">
            <a:off x="4128070" y="354420"/>
            <a:ext cx="443506" cy="1235920"/>
          </a:xfrm>
          <a:prstGeom prst="curvedConnector2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曲线连接符 30"/>
          <p:cNvCxnSpPr>
            <a:stCxn id="10" idx="0"/>
          </p:cNvCxnSpPr>
          <p:nvPr/>
        </p:nvCxnSpPr>
        <p:spPr>
          <a:xfrm rot="16200000" flipV="1">
            <a:off x="8090276" y="85799"/>
            <a:ext cx="279502" cy="168465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曲线连接符 32"/>
          <p:cNvCxnSpPr>
            <a:endCxn id="8" idx="4"/>
          </p:cNvCxnSpPr>
          <p:nvPr/>
        </p:nvCxnSpPr>
        <p:spPr>
          <a:xfrm flipV="1">
            <a:off x="5718408" y="974267"/>
            <a:ext cx="467439" cy="168854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曲线连接符 35"/>
          <p:cNvCxnSpPr>
            <a:stCxn id="14" idx="0"/>
            <a:endCxn id="9" idx="4"/>
          </p:cNvCxnSpPr>
          <p:nvPr/>
        </p:nvCxnSpPr>
        <p:spPr>
          <a:xfrm rot="5400000" flipH="1" flipV="1">
            <a:off x="2603731" y="2073684"/>
            <a:ext cx="611590" cy="7165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曲线连接符 37"/>
          <p:cNvCxnSpPr>
            <a:stCxn id="19" idx="0"/>
            <a:endCxn id="9" idx="5"/>
          </p:cNvCxnSpPr>
          <p:nvPr/>
        </p:nvCxnSpPr>
        <p:spPr>
          <a:xfrm rot="16200000" flipV="1">
            <a:off x="4373239" y="1057753"/>
            <a:ext cx="645081" cy="192783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曲线连接符 40"/>
          <p:cNvCxnSpPr>
            <a:stCxn id="18" idx="0"/>
          </p:cNvCxnSpPr>
          <p:nvPr/>
        </p:nvCxnSpPr>
        <p:spPr>
          <a:xfrm rot="16200000" flipV="1">
            <a:off x="7598066" y="469108"/>
            <a:ext cx="602917" cy="2912033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曲线连接符 45"/>
          <p:cNvCxnSpPr/>
          <p:nvPr/>
        </p:nvCxnSpPr>
        <p:spPr>
          <a:xfrm flipV="1">
            <a:off x="5678286" y="1610317"/>
            <a:ext cx="743933" cy="74080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曲线连接符 48"/>
          <p:cNvCxnSpPr>
            <a:stCxn id="14" idx="0"/>
          </p:cNvCxnSpPr>
          <p:nvPr/>
        </p:nvCxnSpPr>
        <p:spPr>
          <a:xfrm rot="5400000" flipH="1" flipV="1">
            <a:off x="3678817" y="878332"/>
            <a:ext cx="731856" cy="234209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曲线连接符 54"/>
          <p:cNvCxnSpPr>
            <a:endCxn id="9" idx="1"/>
          </p:cNvCxnSpPr>
          <p:nvPr/>
        </p:nvCxnSpPr>
        <p:spPr>
          <a:xfrm rot="5400000" flipH="1" flipV="1">
            <a:off x="107323" y="2711383"/>
            <a:ext cx="3568770" cy="534271"/>
          </a:xfrm>
          <a:prstGeom prst="curvedConnector3">
            <a:avLst>
              <a:gd name="adj1" fmla="val 109336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曲线连接符 58"/>
          <p:cNvCxnSpPr>
            <a:stCxn id="16" idx="0"/>
            <a:endCxn id="14" idx="4"/>
          </p:cNvCxnSpPr>
          <p:nvPr/>
        </p:nvCxnSpPr>
        <p:spPr>
          <a:xfrm rot="16200000" flipV="1">
            <a:off x="2692581" y="3276828"/>
            <a:ext cx="423656" cy="6141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曲线连接符 70"/>
          <p:cNvCxnSpPr/>
          <p:nvPr/>
        </p:nvCxnSpPr>
        <p:spPr>
          <a:xfrm rot="5400000" flipH="1" flipV="1">
            <a:off x="2985647" y="2673428"/>
            <a:ext cx="3210195" cy="945116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曲线连接符 74"/>
          <p:cNvCxnSpPr>
            <a:stCxn id="13" idx="0"/>
            <a:endCxn id="19" idx="5"/>
          </p:cNvCxnSpPr>
          <p:nvPr/>
        </p:nvCxnSpPr>
        <p:spPr>
          <a:xfrm rot="16200000" flipV="1">
            <a:off x="7130928" y="2414886"/>
            <a:ext cx="1021327" cy="206488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曲线连接符 76"/>
          <p:cNvCxnSpPr>
            <a:stCxn id="17" idx="7"/>
            <a:endCxn id="18" idx="3"/>
          </p:cNvCxnSpPr>
          <p:nvPr/>
        </p:nvCxnSpPr>
        <p:spPr>
          <a:xfrm rot="5400000" flipH="1" flipV="1">
            <a:off x="6580916" y="2972438"/>
            <a:ext cx="1528511" cy="157917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曲线连接符 88"/>
          <p:cNvCxnSpPr>
            <a:stCxn id="21" idx="7"/>
            <a:endCxn id="18" idx="3"/>
          </p:cNvCxnSpPr>
          <p:nvPr/>
        </p:nvCxnSpPr>
        <p:spPr>
          <a:xfrm rot="5400000" flipH="1" flipV="1">
            <a:off x="6960299" y="2345790"/>
            <a:ext cx="522480" cy="182644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7" name="曲线连接符 96"/>
          <p:cNvCxnSpPr>
            <a:stCxn id="22" idx="7"/>
            <a:endCxn id="10" idx="6"/>
          </p:cNvCxnSpPr>
          <p:nvPr/>
        </p:nvCxnSpPr>
        <p:spPr>
          <a:xfrm rot="16200000" flipV="1">
            <a:off x="9530074" y="2209191"/>
            <a:ext cx="2665609" cy="1097152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9" name="上箭头 108"/>
          <p:cNvSpPr/>
          <p:nvPr/>
        </p:nvSpPr>
        <p:spPr>
          <a:xfrm>
            <a:off x="9663022" y="5224551"/>
            <a:ext cx="560824" cy="4304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上箭头 109"/>
          <p:cNvSpPr/>
          <p:nvPr/>
        </p:nvSpPr>
        <p:spPr>
          <a:xfrm>
            <a:off x="4145505" y="5177263"/>
            <a:ext cx="560824" cy="4304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62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94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SamuelXie</dc:creator>
  <cp:lastModifiedBy>SamuelXie</cp:lastModifiedBy>
  <cp:revision>12</cp:revision>
  <dcterms:created xsi:type="dcterms:W3CDTF">2015-11-14T14:20:24Z</dcterms:created>
  <dcterms:modified xsi:type="dcterms:W3CDTF">2015-11-14T15:58:09Z</dcterms:modified>
</cp:coreProperties>
</file>